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99" r:id="rId2"/>
    <p:sldId id="603" r:id="rId3"/>
    <p:sldId id="604" r:id="rId4"/>
    <p:sldId id="606" r:id="rId5"/>
    <p:sldId id="605" r:id="rId6"/>
    <p:sldId id="601" r:id="rId7"/>
    <p:sldId id="600" r:id="rId8"/>
    <p:sldId id="602" r:id="rId9"/>
    <p:sldId id="607" r:id="rId10"/>
    <p:sldId id="608" r:id="rId11"/>
    <p:sldId id="609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34" autoAdjust="0"/>
    <p:restoredTop sz="92540" autoAdjust="0"/>
  </p:normalViewPr>
  <p:slideViewPr>
    <p:cSldViewPr>
      <p:cViewPr>
        <p:scale>
          <a:sx n="48" d="100"/>
          <a:sy n="48" d="100"/>
        </p:scale>
        <p:origin x="-2298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31410-D2E3-41AF-9CF5-264AA86F7711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98583-5BD3-4B99-88C0-593E3696A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437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8583-5BD3-4B99-88C0-593E3696A3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27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7EF1-A143-4A07-81ED-F3C3ED8FC97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B56D-EC88-4FA3-A4E3-6C9063F6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74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7EF1-A143-4A07-81ED-F3C3ED8FC97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B56D-EC88-4FA3-A4E3-6C9063F6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68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7EF1-A143-4A07-81ED-F3C3ED8FC97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B56D-EC88-4FA3-A4E3-6C9063F6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47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7EF1-A143-4A07-81ED-F3C3ED8FC97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B56D-EC88-4FA3-A4E3-6C9063F6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367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7EF1-A143-4A07-81ED-F3C3ED8FC97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B56D-EC88-4FA3-A4E3-6C9063F6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61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7EF1-A143-4A07-81ED-F3C3ED8FC97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B56D-EC88-4FA3-A4E3-6C9063F6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10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7EF1-A143-4A07-81ED-F3C3ED8FC97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B56D-EC88-4FA3-A4E3-6C9063F6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503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7EF1-A143-4A07-81ED-F3C3ED8FC97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B56D-EC88-4FA3-A4E3-6C9063F6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04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7EF1-A143-4A07-81ED-F3C3ED8FC97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B56D-EC88-4FA3-A4E3-6C9063F6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99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7EF1-A143-4A07-81ED-F3C3ED8FC97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B56D-EC88-4FA3-A4E3-6C9063F6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97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7EF1-A143-4A07-81ED-F3C3ED8FC97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B56D-EC88-4FA3-A4E3-6C9063F6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0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97EF1-A143-4A07-81ED-F3C3ED8FC97B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2B56D-EC88-4FA3-A4E3-6C9063F61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58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4636" y="228600"/>
            <a:ext cx="4495800" cy="838200"/>
          </a:xfrm>
        </p:spPr>
        <p:txBody>
          <a:bodyPr anchor="ctr"/>
          <a:lstStyle/>
          <a:p>
            <a:pPr algn="l" eaLnBrk="1" hangingPunct="1"/>
            <a:r>
              <a:rPr lang="en-US" sz="2600" b="1" dirty="0" smtClean="0"/>
              <a:t>Apparel Design BD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5181600" cy="14478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Style	     : ADBD-1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Description  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dirty="0" smtClean="0">
                <a:solidFill>
                  <a:schemeClr val="tx1"/>
                </a:solidFill>
              </a:rPr>
              <a:t>Boys Denim pant  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Fabrics</a:t>
            </a:r>
            <a:r>
              <a:rPr lang="en-US" sz="1800" dirty="0">
                <a:solidFill>
                  <a:schemeClr val="tx1"/>
                </a:solidFill>
              </a:rPr>
              <a:t>	   </a:t>
            </a:r>
            <a:r>
              <a:rPr lang="en-US" sz="1800" dirty="0" smtClean="0">
                <a:solidFill>
                  <a:schemeClr val="tx1"/>
                </a:solidFill>
              </a:rPr>
              <a:t>  : 97% Cotton,3 % spandex, 10 OZ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542925"/>
            <a:ext cx="38481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9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5029200" cy="14478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Style	     : ADBD-10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Description  : </a:t>
            </a:r>
            <a:r>
              <a:rPr lang="en-US" sz="1800" dirty="0" smtClean="0">
                <a:solidFill>
                  <a:schemeClr val="tx1"/>
                </a:solidFill>
              </a:rPr>
              <a:t>Denim Shirt  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Fabric	     : </a:t>
            </a:r>
            <a:r>
              <a:rPr lang="en-US" sz="1800" dirty="0" smtClean="0">
                <a:solidFill>
                  <a:schemeClr val="tx1"/>
                </a:solidFill>
              </a:rPr>
              <a:t>97% Cotton,3 </a:t>
            </a:r>
            <a:r>
              <a:rPr lang="en-US" sz="1800" dirty="0">
                <a:solidFill>
                  <a:schemeClr val="tx1"/>
                </a:solidFill>
              </a:rPr>
              <a:t>% Spandex, </a:t>
            </a:r>
            <a:r>
              <a:rPr lang="en-US" sz="1800" dirty="0" smtClean="0">
                <a:solidFill>
                  <a:schemeClr val="tx1"/>
                </a:solidFill>
              </a:rPr>
              <a:t>8OZ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-34636" y="533400"/>
            <a:ext cx="449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600" b="1" dirty="0" smtClean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4636" y="228600"/>
            <a:ext cx="4495800" cy="838200"/>
          </a:xfrm>
        </p:spPr>
        <p:txBody>
          <a:bodyPr anchor="ctr"/>
          <a:lstStyle/>
          <a:p>
            <a:pPr algn="l" eaLnBrk="1" hangingPunct="1"/>
            <a:r>
              <a:rPr lang="en-US" sz="2600" b="1" dirty="0" smtClean="0"/>
              <a:t>Apparel Design BD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1163" y="257174"/>
            <a:ext cx="42386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3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5029200" cy="14478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Style	     : ADBD-11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Description  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dirty="0" smtClean="0">
                <a:solidFill>
                  <a:schemeClr val="tx1"/>
                </a:solidFill>
              </a:rPr>
              <a:t>Kids Denim Shorts Pant   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Fabric	     : </a:t>
            </a:r>
            <a:r>
              <a:rPr lang="en-US" sz="1800" dirty="0" smtClean="0">
                <a:solidFill>
                  <a:schemeClr val="tx1"/>
                </a:solidFill>
              </a:rPr>
              <a:t>97% Cotton,3 </a:t>
            </a:r>
            <a:r>
              <a:rPr lang="en-US" sz="1800" dirty="0">
                <a:solidFill>
                  <a:schemeClr val="tx1"/>
                </a:solidFill>
              </a:rPr>
              <a:t>% Spandex, </a:t>
            </a:r>
            <a:r>
              <a:rPr lang="en-US" sz="1800" dirty="0" smtClean="0">
                <a:solidFill>
                  <a:schemeClr val="tx1"/>
                </a:solidFill>
              </a:rPr>
              <a:t>8OZ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-34636" y="533400"/>
            <a:ext cx="449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600" b="1" dirty="0" smtClean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4636" y="228600"/>
            <a:ext cx="4495800" cy="838200"/>
          </a:xfrm>
        </p:spPr>
        <p:txBody>
          <a:bodyPr anchor="ctr"/>
          <a:lstStyle/>
          <a:p>
            <a:pPr algn="l" eaLnBrk="1" hangingPunct="1"/>
            <a:r>
              <a:rPr lang="en-US" sz="2600" b="1" dirty="0" smtClean="0"/>
              <a:t>Apparel Design BD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44" b="18195"/>
          <a:stretch/>
        </p:blipFill>
        <p:spPr>
          <a:xfrm>
            <a:off x="4343400" y="781050"/>
            <a:ext cx="4611414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6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5181600" cy="14478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Style	     : ADBD-2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Description  : </a:t>
            </a:r>
            <a:r>
              <a:rPr lang="en-US" sz="1800" dirty="0" smtClean="0">
                <a:solidFill>
                  <a:schemeClr val="tx1"/>
                </a:solidFill>
              </a:rPr>
              <a:t>Kids Denim </a:t>
            </a:r>
            <a:r>
              <a:rPr lang="en-US" sz="1800" dirty="0">
                <a:solidFill>
                  <a:schemeClr val="tx1"/>
                </a:solidFill>
              </a:rPr>
              <a:t>Pant 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Fabric	     : </a:t>
            </a:r>
            <a:r>
              <a:rPr lang="en-US" sz="1800" dirty="0" smtClean="0">
                <a:solidFill>
                  <a:schemeClr val="tx1"/>
                </a:solidFill>
              </a:rPr>
              <a:t>97% </a:t>
            </a:r>
            <a:r>
              <a:rPr lang="en-US" sz="1800" dirty="0">
                <a:solidFill>
                  <a:schemeClr val="tx1"/>
                </a:solidFill>
              </a:rPr>
              <a:t>Cotton,3 </a:t>
            </a:r>
            <a:r>
              <a:rPr lang="en-US" sz="1800" dirty="0" smtClean="0">
                <a:solidFill>
                  <a:schemeClr val="tx1"/>
                </a:solidFill>
              </a:rPr>
              <a:t>% Spandex, Knit Denim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2176" y="368110"/>
            <a:ext cx="4045624" cy="63246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-34636" y="228600"/>
            <a:ext cx="4495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smtClean="0"/>
              <a:t>Apparel Design BD</a:t>
            </a:r>
            <a:endParaRPr 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9421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5181600" cy="14478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Style	     : ADBD-3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Description  : Kids Denim Pant  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Fabric</a:t>
            </a:r>
            <a:r>
              <a:rPr lang="en-US" sz="1800" dirty="0">
                <a:solidFill>
                  <a:schemeClr val="tx1"/>
                </a:solidFill>
              </a:rPr>
              <a:t>	     : 97% Cotton,3 % Spandex, Knit Denim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49060"/>
            <a:ext cx="4052523" cy="5966837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4636" y="228600"/>
            <a:ext cx="4495800" cy="838200"/>
          </a:xfrm>
        </p:spPr>
        <p:txBody>
          <a:bodyPr anchor="ctr"/>
          <a:lstStyle/>
          <a:p>
            <a:pPr algn="l" eaLnBrk="1" hangingPunct="1"/>
            <a:r>
              <a:rPr lang="en-US" sz="2600" b="1" dirty="0" smtClean="0"/>
              <a:t>Apparel Design BD</a:t>
            </a:r>
          </a:p>
        </p:txBody>
      </p:sp>
    </p:spTree>
    <p:extLst>
      <p:ext uri="{BB962C8B-B14F-4D97-AF65-F5344CB8AC3E}">
        <p14:creationId xmlns:p14="http://schemas.microsoft.com/office/powerpoint/2010/main" xmlns="" val="24805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5181600" cy="14478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Style	      : ADBD-4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Description  : </a:t>
            </a:r>
            <a:r>
              <a:rPr lang="en-US" sz="1800" dirty="0" smtClean="0">
                <a:solidFill>
                  <a:schemeClr val="tx1"/>
                </a:solidFill>
              </a:rPr>
              <a:t>Boys </a:t>
            </a:r>
            <a:r>
              <a:rPr lang="en-US" sz="1800" dirty="0">
                <a:solidFill>
                  <a:schemeClr val="tx1"/>
                </a:solidFill>
              </a:rPr>
              <a:t>Denim Pant 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Fabric	     : </a:t>
            </a:r>
            <a:r>
              <a:rPr lang="en-US" sz="1800" dirty="0" smtClean="0">
                <a:solidFill>
                  <a:schemeClr val="tx1"/>
                </a:solidFill>
              </a:rPr>
              <a:t>95% Cotton,5 </a:t>
            </a:r>
            <a:r>
              <a:rPr lang="en-US" sz="1800" dirty="0">
                <a:solidFill>
                  <a:schemeClr val="tx1"/>
                </a:solidFill>
              </a:rPr>
              <a:t>% Spandex, 10 OZ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368110"/>
            <a:ext cx="2819400" cy="5700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1230" y="2286000"/>
            <a:ext cx="2127047" cy="4419600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4925" y="533400"/>
            <a:ext cx="4495800" cy="533400"/>
          </a:xfrm>
        </p:spPr>
        <p:txBody>
          <a:bodyPr anchor="ctr"/>
          <a:lstStyle/>
          <a:p>
            <a:pPr algn="l" eaLnBrk="1" hangingPunct="1"/>
            <a:r>
              <a:rPr lang="en-US" sz="2600" b="1" dirty="0" smtClean="0"/>
              <a:t>Apparel Design BD</a:t>
            </a:r>
          </a:p>
        </p:txBody>
      </p:sp>
    </p:spTree>
    <p:extLst>
      <p:ext uri="{BB962C8B-B14F-4D97-AF65-F5344CB8AC3E}">
        <p14:creationId xmlns:p14="http://schemas.microsoft.com/office/powerpoint/2010/main" xmlns="" val="31173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5181600" cy="14478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Style	     : ADBD-5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Description  : </a:t>
            </a:r>
            <a:r>
              <a:rPr lang="en-US" sz="1800" dirty="0" smtClean="0">
                <a:solidFill>
                  <a:schemeClr val="tx1"/>
                </a:solidFill>
              </a:rPr>
              <a:t>Ladies </a:t>
            </a:r>
            <a:r>
              <a:rPr lang="en-US" sz="1800" dirty="0">
                <a:solidFill>
                  <a:schemeClr val="tx1"/>
                </a:solidFill>
              </a:rPr>
              <a:t>Denim Pant 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Fabric	     : 97% Cotton,3 % Spandex, </a:t>
            </a:r>
            <a:r>
              <a:rPr lang="en-US" sz="1800" dirty="0" smtClean="0">
                <a:solidFill>
                  <a:schemeClr val="tx1"/>
                </a:solidFill>
              </a:rPr>
              <a:t>10 OZ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5649" y="257175"/>
            <a:ext cx="3144951" cy="6143625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4925" y="533400"/>
            <a:ext cx="4495800" cy="533400"/>
          </a:xfrm>
        </p:spPr>
        <p:txBody>
          <a:bodyPr anchor="ctr"/>
          <a:lstStyle/>
          <a:p>
            <a:pPr algn="l" eaLnBrk="1" hangingPunct="1"/>
            <a:r>
              <a:rPr lang="en-US" sz="2600" b="1" dirty="0" smtClean="0"/>
              <a:t>Apparel Design BD</a:t>
            </a:r>
          </a:p>
        </p:txBody>
      </p:sp>
    </p:spTree>
    <p:extLst>
      <p:ext uri="{BB962C8B-B14F-4D97-AF65-F5344CB8AC3E}">
        <p14:creationId xmlns:p14="http://schemas.microsoft.com/office/powerpoint/2010/main" xmlns="" val="29480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5181600" cy="14478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Style	     : ADBD-6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Description  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dirty="0" smtClean="0">
                <a:solidFill>
                  <a:schemeClr val="tx1"/>
                </a:solidFill>
              </a:rPr>
              <a:t>Ladies Denim Pant   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Fabric	     : 95% Cotton,5 % spandex, </a:t>
            </a:r>
            <a:r>
              <a:rPr lang="en-US" sz="1800" dirty="0" smtClean="0">
                <a:solidFill>
                  <a:schemeClr val="tx1"/>
                </a:solidFill>
              </a:rPr>
              <a:t>8 </a:t>
            </a:r>
            <a:r>
              <a:rPr lang="en-US" sz="1800" dirty="0">
                <a:solidFill>
                  <a:schemeClr val="tx1"/>
                </a:solidFill>
              </a:rPr>
              <a:t>OZ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533400"/>
            <a:ext cx="3657600" cy="5486400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4925" y="533400"/>
            <a:ext cx="4495800" cy="533400"/>
          </a:xfrm>
        </p:spPr>
        <p:txBody>
          <a:bodyPr anchor="ctr"/>
          <a:lstStyle/>
          <a:p>
            <a:pPr algn="l" eaLnBrk="1" hangingPunct="1"/>
            <a:r>
              <a:rPr lang="en-US" sz="2600" b="1" dirty="0" smtClean="0"/>
              <a:t>Apparel Design BD</a:t>
            </a:r>
          </a:p>
        </p:txBody>
      </p:sp>
    </p:spTree>
    <p:extLst>
      <p:ext uri="{BB962C8B-B14F-4D97-AF65-F5344CB8AC3E}">
        <p14:creationId xmlns:p14="http://schemas.microsoft.com/office/powerpoint/2010/main" xmlns="" val="16661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5181600" cy="14478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Style	     : ADBD-7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Description  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dirty="0" smtClean="0">
                <a:solidFill>
                  <a:schemeClr val="tx1"/>
                </a:solidFill>
              </a:rPr>
              <a:t>Men's </a:t>
            </a:r>
            <a:r>
              <a:rPr lang="en-US" sz="1800" dirty="0">
                <a:solidFill>
                  <a:schemeClr val="tx1"/>
                </a:solidFill>
              </a:rPr>
              <a:t>Denim pant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Fabric	     : </a:t>
            </a:r>
            <a:r>
              <a:rPr lang="en-US" sz="1800" dirty="0" smtClean="0">
                <a:solidFill>
                  <a:schemeClr val="tx1"/>
                </a:solidFill>
              </a:rPr>
              <a:t>95% Cotton,5 </a:t>
            </a:r>
            <a:r>
              <a:rPr lang="en-US" sz="1800" dirty="0">
                <a:solidFill>
                  <a:schemeClr val="tx1"/>
                </a:solidFill>
              </a:rPr>
              <a:t>% spandex, </a:t>
            </a:r>
            <a:r>
              <a:rPr lang="en-US" sz="1800" dirty="0" smtClean="0">
                <a:solidFill>
                  <a:schemeClr val="tx1"/>
                </a:solidFill>
              </a:rPr>
              <a:t>11.5 </a:t>
            </a:r>
            <a:r>
              <a:rPr lang="en-US" sz="1800" dirty="0">
                <a:solidFill>
                  <a:schemeClr val="tx1"/>
                </a:solidFill>
              </a:rPr>
              <a:t>OZ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533400"/>
            <a:ext cx="4252317" cy="5497946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4636" y="228600"/>
            <a:ext cx="4495800" cy="838200"/>
          </a:xfrm>
        </p:spPr>
        <p:txBody>
          <a:bodyPr anchor="ctr"/>
          <a:lstStyle/>
          <a:p>
            <a:pPr algn="l" eaLnBrk="1" hangingPunct="1"/>
            <a:r>
              <a:rPr lang="en-US" sz="2600" b="1" dirty="0" smtClean="0"/>
              <a:t>Apparel Design BD</a:t>
            </a:r>
          </a:p>
        </p:txBody>
      </p:sp>
    </p:spTree>
    <p:extLst>
      <p:ext uri="{BB962C8B-B14F-4D97-AF65-F5344CB8AC3E}">
        <p14:creationId xmlns:p14="http://schemas.microsoft.com/office/powerpoint/2010/main" xmlns="" val="28417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5181600" cy="14478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Style	     : ADBD-8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Description  : </a:t>
            </a:r>
            <a:r>
              <a:rPr lang="en-US" sz="1800" dirty="0" smtClean="0">
                <a:solidFill>
                  <a:schemeClr val="tx1"/>
                </a:solidFill>
              </a:rPr>
              <a:t>Men's Twill Pant   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Fabric	     : </a:t>
            </a:r>
            <a:r>
              <a:rPr lang="en-US" sz="1800" dirty="0" smtClean="0">
                <a:solidFill>
                  <a:schemeClr val="tx1"/>
                </a:solidFill>
              </a:rPr>
              <a:t>97% Cotton,3 </a:t>
            </a:r>
            <a:r>
              <a:rPr lang="en-US" sz="1800" dirty="0">
                <a:solidFill>
                  <a:schemeClr val="tx1"/>
                </a:solidFill>
              </a:rPr>
              <a:t>% spandex</a:t>
            </a:r>
            <a:r>
              <a:rPr lang="en-US" sz="1800" dirty="0" smtClean="0">
                <a:solidFill>
                  <a:schemeClr val="tx1"/>
                </a:solidFill>
              </a:rPr>
              <a:t>, Twill 11 </a:t>
            </a:r>
            <a:r>
              <a:rPr lang="en-US" sz="1800" dirty="0">
                <a:solidFill>
                  <a:schemeClr val="tx1"/>
                </a:solidFill>
              </a:rPr>
              <a:t>OZ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368110"/>
            <a:ext cx="3733800" cy="6413015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34636" y="228600"/>
            <a:ext cx="4495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smtClean="0"/>
              <a:t>Apparel Design BD</a:t>
            </a:r>
            <a:endParaRPr 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8839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5029200" cy="14478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Style	     : ADBD-9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Description  : </a:t>
            </a:r>
            <a:r>
              <a:rPr lang="en-US" sz="1800" dirty="0" smtClean="0">
                <a:solidFill>
                  <a:schemeClr val="tx1"/>
                </a:solidFill>
              </a:rPr>
              <a:t>Men's Twill Pant   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Fabric	     : </a:t>
            </a:r>
            <a:r>
              <a:rPr lang="en-US" sz="1800" dirty="0" smtClean="0">
                <a:solidFill>
                  <a:schemeClr val="tx1"/>
                </a:solidFill>
              </a:rPr>
              <a:t>97% Cotton,3 </a:t>
            </a:r>
            <a:r>
              <a:rPr lang="en-US" sz="1800" dirty="0">
                <a:solidFill>
                  <a:schemeClr val="tx1"/>
                </a:solidFill>
              </a:rPr>
              <a:t>% Spandex, </a:t>
            </a:r>
            <a:r>
              <a:rPr lang="en-US" sz="1800" dirty="0" smtClean="0">
                <a:solidFill>
                  <a:schemeClr val="tx1"/>
                </a:solidFill>
              </a:rPr>
              <a:t>10 </a:t>
            </a:r>
            <a:r>
              <a:rPr lang="en-US" sz="1800" dirty="0">
                <a:solidFill>
                  <a:schemeClr val="tx1"/>
                </a:solidFill>
              </a:rPr>
              <a:t>OZ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-34636" y="533400"/>
            <a:ext cx="449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600" b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68110"/>
            <a:ext cx="2881313" cy="6013175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4636" y="228600"/>
            <a:ext cx="4495800" cy="838200"/>
          </a:xfrm>
        </p:spPr>
        <p:txBody>
          <a:bodyPr anchor="ctr"/>
          <a:lstStyle/>
          <a:p>
            <a:pPr algn="l" eaLnBrk="1" hangingPunct="1"/>
            <a:r>
              <a:rPr lang="en-US" sz="2600" b="1" dirty="0" smtClean="0"/>
              <a:t>Apparel Design BD</a:t>
            </a:r>
          </a:p>
        </p:txBody>
      </p:sp>
    </p:spTree>
    <p:extLst>
      <p:ext uri="{BB962C8B-B14F-4D97-AF65-F5344CB8AC3E}">
        <p14:creationId xmlns:p14="http://schemas.microsoft.com/office/powerpoint/2010/main" xmlns="" val="25153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8628</TotalTime>
  <Words>45</Words>
  <Application>Microsoft Office PowerPoint</Application>
  <PresentationFormat>On-screen Show (4:3)</PresentationFormat>
  <Paragraphs>45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Apparel Design BD</vt:lpstr>
      <vt:lpstr>Slide 2</vt:lpstr>
      <vt:lpstr>Apparel Design BD</vt:lpstr>
      <vt:lpstr>Apparel Design BD</vt:lpstr>
      <vt:lpstr>Apparel Design BD</vt:lpstr>
      <vt:lpstr>Apparel Design BD</vt:lpstr>
      <vt:lpstr>Apparel Design BD</vt:lpstr>
      <vt:lpstr>Slide 8</vt:lpstr>
      <vt:lpstr>Apparel Design BD</vt:lpstr>
      <vt:lpstr>Apparel Design BD</vt:lpstr>
      <vt:lpstr>Apparel Design BD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INDOCHINE TEXTILES (BD.) LTD.</dc:title>
  <dc:creator>Zia</dc:creator>
  <cp:lastModifiedBy>WIN7</cp:lastModifiedBy>
  <cp:revision>1045</cp:revision>
  <cp:lastPrinted>2014-10-24T12:47:27Z</cp:lastPrinted>
  <dcterms:created xsi:type="dcterms:W3CDTF">2013-08-29T04:32:16Z</dcterms:created>
  <dcterms:modified xsi:type="dcterms:W3CDTF">2018-12-13T16:51:59Z</dcterms:modified>
</cp:coreProperties>
</file>